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3" r:id="rId3"/>
    <p:sldId id="258" r:id="rId4"/>
    <p:sldId id="261" r:id="rId5"/>
    <p:sldId id="263" r:id="rId6"/>
    <p:sldId id="279" r:id="rId7"/>
    <p:sldId id="262" r:id="rId8"/>
    <p:sldId id="285" r:id="rId9"/>
    <p:sldId id="286" r:id="rId10"/>
    <p:sldId id="310" r:id="rId11"/>
    <p:sldId id="308" r:id="rId12"/>
    <p:sldId id="314" r:id="rId13"/>
    <p:sldId id="257" r:id="rId14"/>
    <p:sldId id="260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4" r:id="rId24"/>
    <p:sldId id="280" r:id="rId25"/>
    <p:sldId id="282" r:id="rId26"/>
    <p:sldId id="288" r:id="rId27"/>
    <p:sldId id="289" r:id="rId28"/>
    <p:sldId id="291" r:id="rId29"/>
    <p:sldId id="296" r:id="rId30"/>
    <p:sldId id="297" r:id="rId31"/>
    <p:sldId id="300" r:id="rId32"/>
    <p:sldId id="301" r:id="rId33"/>
    <p:sldId id="303" r:id="rId34"/>
    <p:sldId id="306" r:id="rId35"/>
    <p:sldId id="309" r:id="rId36"/>
    <p:sldId id="315" r:id="rId37"/>
    <p:sldId id="259" r:id="rId38"/>
    <p:sldId id="272" r:id="rId39"/>
    <p:sldId id="273" r:id="rId40"/>
    <p:sldId id="275" r:id="rId41"/>
    <p:sldId id="277" r:id="rId42"/>
    <p:sldId id="278" r:id="rId43"/>
    <p:sldId id="281" r:id="rId44"/>
    <p:sldId id="284" r:id="rId45"/>
    <p:sldId id="287" r:id="rId46"/>
    <p:sldId id="290" r:id="rId47"/>
    <p:sldId id="292" r:id="rId48"/>
    <p:sldId id="293" r:id="rId49"/>
    <p:sldId id="295" r:id="rId50"/>
    <p:sldId id="298" r:id="rId51"/>
    <p:sldId id="299" r:id="rId52"/>
    <p:sldId id="304" r:id="rId53"/>
    <p:sldId id="305" r:id="rId54"/>
    <p:sldId id="307" r:id="rId55"/>
    <p:sldId id="312" r:id="rId56"/>
    <p:sldId id="316" r:id="rId57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511B-F7C9-4E43-8FAD-3A8DE4583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CD9E4-D98E-D843-8898-6361A6E6D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2B27E-396C-1E4A-8179-5851F0E7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DB6E-D3E4-1C45-801E-3C5E63F3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C218-78DC-1D46-AA15-52813B7D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58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637A-C409-124C-884B-D656D2F5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806EC-DED6-EF4A-B044-00D02220F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38F29-37C6-174C-B655-661F6F50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7BBB7-31BE-044A-B0E3-077FE62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D71C-0D1C-8E46-92C6-AFE85C3D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0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1E416-8727-804A-B995-4B8ECA37D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06129-0ED4-4B49-ABC7-55C40730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9ECF-326A-5641-8CE0-4F4F534D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45D99-6D40-4B44-916A-1CF15542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FC7D-AC4F-2C4A-8CEB-C6921288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4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D201-393C-F94B-A94F-A6838A40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01D2-58C8-3C49-AA7A-C3E4EE723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7D303-A47F-2F42-8376-74BDFA5E4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0385-20B6-8E4E-B0D7-CFEFEE8F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BBDEE-86EA-9346-909A-425FD8E4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4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20E9-B744-8842-A4B4-4DEE7891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A4D7A-750A-2E40-A635-B1B0249B7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01038-7E6B-6346-B225-BE16C4B1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AFAF-220E-434B-81ED-92C9717A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BE9A-5745-8A4C-916B-166713E3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AB4D-2D3F-B345-A09C-8ADDA231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40E6-82F4-0342-8301-298DF7803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A79F0-AC42-584C-98AE-7563B63BE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470D-C73C-8A47-AB84-1372B556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3988B-8F24-DD4E-912D-9290F712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3BC23-3C2B-8F4C-A2B3-7B1EFC20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2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AE77-57B0-194A-B018-14169899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B6B48-6356-CB49-ADE1-11AD5845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1C66D-EB2F-0A4F-9B8A-744DBB68C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11267-0D70-C24D-B624-C17E1FA9A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6CFF32-92E8-774A-8987-4E8AF1566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A321D-62BB-D94C-8423-77822EEF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7CFF4-CD00-4845-AA07-D056E479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EF4972-9369-8E42-978E-92AF6C06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A0ED-B97E-3044-936B-84587477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58A9D-8F92-E348-8D6D-B8FA89C7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75923-9C82-4C4B-9D8F-74CAE818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E3B58-72B9-654F-945E-0CEFFCBE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1B5E4-F7C0-F94A-8608-CCF833C3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2B076-CD25-2A45-A0AA-500907E4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1FF94-6965-CE48-A878-DFFDC03A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C2382-9507-6A42-AA7F-7FAC62E81B5F}"/>
              </a:ext>
            </a:extLst>
          </p:cNvPr>
          <p:cNvSpPr txBox="1"/>
          <p:nvPr userDrawn="1"/>
        </p:nvSpPr>
        <p:spPr>
          <a:xfrm>
            <a:off x="2246855" y="0"/>
            <a:ext cx="748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Positividad</a:t>
            </a:r>
            <a:r>
              <a:rPr lang="en-US" sz="2400" dirty="0"/>
              <a:t> (% de tests que son </a:t>
            </a:r>
            <a:r>
              <a:rPr lang="en-US" sz="2400" dirty="0" err="1"/>
              <a:t>positivos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últimos</a:t>
            </a:r>
            <a:r>
              <a:rPr lang="en-US" sz="2400" dirty="0"/>
              <a:t> 7 días)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F06C6-71B2-A948-906D-87ACB648C107}"/>
              </a:ext>
            </a:extLst>
          </p:cNvPr>
          <p:cNvSpPr txBox="1"/>
          <p:nvPr userDrawn="1"/>
        </p:nvSpPr>
        <p:spPr>
          <a:xfrm>
            <a:off x="0" y="6488668"/>
            <a:ext cx="969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Our World in Data,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owid</a:t>
            </a:r>
            <a:r>
              <a:rPr lang="en-US" dirty="0"/>
              <a:t>/covid-19-data/tree/master/public/data</a:t>
            </a:r>
          </a:p>
        </p:txBody>
      </p:sp>
    </p:spTree>
    <p:extLst>
      <p:ext uri="{BB962C8B-B14F-4D97-AF65-F5344CB8AC3E}">
        <p14:creationId xmlns:p14="http://schemas.microsoft.com/office/powerpoint/2010/main" val="386395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DF86-C2A0-5244-A127-4AA81BDA2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1F7A-4233-9D4E-A3DE-1BA77F87A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FD56F-3D88-6E4E-BBAF-15D546136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6B24A-B518-CB4A-8A40-98BA2719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5451D-69D4-CB4C-920F-062EBBFC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210CC-E928-3C47-B1EB-6F9462A2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7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BF1C-69A9-9446-8AE6-95021D5D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984D9-9BFD-F848-A3A6-55B7A611C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EE626-C207-4D43-B230-C07E2FB73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4DBAE-E6B3-AB4D-B622-D42BFAAC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92502-AB64-E042-82D6-2E11D67B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FB2B9-F248-894E-82B6-CF09F354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468C5-05CE-9B46-8DBF-E2AC34408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453F-5AA3-B74F-8783-A6E05E87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FBC4-D91D-1441-8670-1F3C076C4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F8EFF-6D7B-A84E-BFF7-4241ACE2A19A}" type="datetimeFigureOut">
              <a:rPr lang="en-US" smtClean="0"/>
              <a:t>9/5/21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B764-D155-9E44-AAB4-BD6D109F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CC55-82B5-BB46-9BA3-16C8ECBFD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6C933-7C7E-BA4B-90E1-C41502392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7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AF9EE5-AB75-3E48-A41B-0CC357509B0C}"/>
              </a:ext>
            </a:extLst>
          </p:cNvPr>
          <p:cNvSpPr txBox="1"/>
          <p:nvPr/>
        </p:nvSpPr>
        <p:spPr>
          <a:xfrm>
            <a:off x="5526773" y="437322"/>
            <a:ext cx="101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2B347C-4B91-1B4D-B970-611A95F5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39800"/>
            <a:ext cx="10210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63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8E455-87F8-C246-AA9A-972D45E6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8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46681-2733-0840-A8FB-762D028A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1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78A2-2061-E146-8825-32B831AC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EUROPA</a:t>
            </a:r>
          </a:p>
        </p:txBody>
      </p:sp>
    </p:spTree>
    <p:extLst>
      <p:ext uri="{BB962C8B-B14F-4D97-AF65-F5344CB8AC3E}">
        <p14:creationId xmlns:p14="http://schemas.microsoft.com/office/powerpoint/2010/main" val="327271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C61C40-9A07-7D4C-9BF3-DCCB3FB3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EEFA1-7130-D943-8E10-9385F1A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CB28F-1373-5542-A73C-C7E78406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9A902-2E9F-FB43-BF0D-22395327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6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F86BC-9734-BF4E-8CCB-C91CBAC1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4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A4D40-3A8E-6A4A-8394-CFAF3957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6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88435-A706-0A45-9F96-94AB3779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78A2-2061-E146-8825-32B831AC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AMÉRICAS</a:t>
            </a:r>
          </a:p>
        </p:txBody>
      </p:sp>
    </p:spTree>
    <p:extLst>
      <p:ext uri="{BB962C8B-B14F-4D97-AF65-F5344CB8AC3E}">
        <p14:creationId xmlns:p14="http://schemas.microsoft.com/office/powerpoint/2010/main" val="382268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6FE75-52CE-E442-97BE-29FF41183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7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42091-0ACF-8246-9A76-CB1E92FC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7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5A9E1E-92D3-ED4C-B6DE-834B5A3F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96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210DE-914A-E04E-9761-B89179E3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58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B1331-3289-D740-8AAE-CF6E1BA3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6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AD5178-72D3-8443-9D5B-2A9CEBE5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7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D0A127-B63C-014A-A887-F0D211AC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2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FBCC36-4C81-9C4F-8AF0-6E3CCDA1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1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AFD2AC-4868-DD41-B076-676C974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9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DE567-285C-0149-9DE2-908E422F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6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92E1E1-2951-1147-9ABA-A5A2F083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7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52D70-316B-D649-863E-DAACE58A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5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5E0E1-519D-4B49-A68B-3CE93037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3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8731F-6BD7-D149-839B-1DDEC0C42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4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8F942-0C9A-6943-B1E2-4C2FE30A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51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9E991-8E81-0846-9ACD-8083616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4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B4E8B-46E1-0348-8641-3019579D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5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78A2-2061-E146-8825-32B831AC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OTRO</a:t>
            </a:r>
          </a:p>
        </p:txBody>
      </p:sp>
    </p:spTree>
    <p:extLst>
      <p:ext uri="{BB962C8B-B14F-4D97-AF65-F5344CB8AC3E}">
        <p14:creationId xmlns:p14="http://schemas.microsoft.com/office/powerpoint/2010/main" val="1146955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B79427-98D4-5D40-B6A4-F3D4713D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3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FF425-AE98-F249-A913-D6731299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7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7EA76-441E-D44D-AE2D-D1A282D2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3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91445-8853-9245-BFE9-87FBABC3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28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3D4B2F-FF64-EE4C-86A3-F08DCFF4A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9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4F45CE-E757-5B41-840B-02831EF8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15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77F156-ACFF-B040-BC50-CFD3F3547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1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B0451-9767-2644-8D8D-3D410CE0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46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A04D7-CC85-D741-B4A1-F6FFD64F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830CC-FEBB-6846-AD03-A4ECDAF7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4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DCB57-CF8F-504C-BBA3-E97F77EA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0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50D8E-F7B3-C444-A293-B614BD15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43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09CA6-006A-3A4F-B641-381C8893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5BC08-3494-0649-8C0E-C418B12B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8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2551-CD1F-484B-B7E7-2A4391BA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44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F37AF-0B1D-8B4D-8127-3C759C9B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23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D5490-2781-704D-9973-DEBFAA5C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1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21355-B34A-1C40-83DE-B05A36BC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8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AB95DF-A411-5C4B-BA36-5F3DA589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52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0C9E61-934A-3345-B5EE-5691E8A2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03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D3B3F-624E-2046-9197-BCA24CC5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99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78A2-2061-E146-8825-32B831AC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OTRO</a:t>
            </a:r>
          </a:p>
        </p:txBody>
      </p:sp>
    </p:spTree>
    <p:extLst>
      <p:ext uri="{BB962C8B-B14F-4D97-AF65-F5344CB8AC3E}">
        <p14:creationId xmlns:p14="http://schemas.microsoft.com/office/powerpoint/2010/main" val="403280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1498FC-256C-844A-84FD-F6F87FEF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5F9EA2-DAE0-A045-9169-E131FF7F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746200-3137-394C-9CE7-605A3FA0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9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BF7E7-F67D-5B4F-919B-34059A17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584200"/>
            <a:ext cx="1037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</Words>
  <Application>Microsoft Macintosh PowerPoint</Application>
  <PresentationFormat>Widescreen</PresentationFormat>
  <Paragraphs>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AMÉRICAS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EUROPA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</cp:revision>
  <dcterms:created xsi:type="dcterms:W3CDTF">2021-09-05T13:00:31Z</dcterms:created>
  <dcterms:modified xsi:type="dcterms:W3CDTF">2021-09-05T20:24:03Z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c68920-e5e7-41e4-8a2e-9f605086524d_Enabled">
    <vt:lpwstr>true</vt:lpwstr>
  </property>
  <property fmtid="{D5CDD505-2E9C-101B-9397-08002B2CF9AE}" pid="3" name="MSIP_Label_fac68920-e5e7-41e4-8a2e-9f605086524d_SetDate">
    <vt:lpwstr>2021-09-05T13:00:32Z</vt:lpwstr>
  </property>
  <property fmtid="{D5CDD505-2E9C-101B-9397-08002B2CF9AE}" pid="4" name="MSIP_Label_fac68920-e5e7-41e4-8a2e-9f605086524d_Method">
    <vt:lpwstr>Standard</vt:lpwstr>
  </property>
  <property fmtid="{D5CDD505-2E9C-101B-9397-08002B2CF9AE}" pid="5" name="MSIP_Label_fac68920-e5e7-41e4-8a2e-9f605086524d_Name">
    <vt:lpwstr>fac68920-e5e7-41e4-8a2e-9f605086524d</vt:lpwstr>
  </property>
  <property fmtid="{D5CDD505-2E9C-101B-9397-08002B2CF9AE}" pid="6" name="MSIP_Label_fac68920-e5e7-41e4-8a2e-9f605086524d_SiteId">
    <vt:lpwstr>60970fd0-5dce-4e4b-9327-402ea26b7ea2</vt:lpwstr>
  </property>
  <property fmtid="{D5CDD505-2E9C-101B-9397-08002B2CF9AE}" pid="7" name="MSIP_Label_fac68920-e5e7-41e4-8a2e-9f605086524d_ActionId">
    <vt:lpwstr>f4bbc94e-83af-4b3e-8550-c290df63856f</vt:lpwstr>
  </property>
  <property fmtid="{D5CDD505-2E9C-101B-9397-08002B2CF9AE}" pid="8" name="MSIP_Label_fac68920-e5e7-41e4-8a2e-9f605086524d_ContentBits">
    <vt:lpwstr>0</vt:lpwstr>
  </property>
</Properties>
</file>